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2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6320" y="536616"/>
            <a:ext cx="5824676" cy="10797076"/>
            <a:chOff x="356320" y="536616"/>
            <a:chExt cx="5824676" cy="10797076"/>
          </a:xfrm>
        </p:grpSpPr>
        <p:sp>
          <p:nvSpPr>
            <p:cNvPr id="221" name="TextBox 220"/>
            <p:cNvSpPr txBox="1"/>
            <p:nvPr/>
          </p:nvSpPr>
          <p:spPr>
            <a:xfrm>
              <a:off x="356320" y="536616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graphicFrame>
          <p:nvGraphicFramePr>
            <p:cNvPr id="214" name="Object 2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0966103"/>
                </p:ext>
              </p:extLst>
            </p:nvPr>
          </p:nvGraphicFramePr>
          <p:xfrm>
            <a:off x="3682271" y="1278467"/>
            <a:ext cx="2428875" cy="199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5" name="Prism 9" r:id="rId3" imgW="4346478" imgH="3569507" progId="Prism9.Document">
                    <p:embed/>
                  </p:oleObj>
                </mc:Choice>
                <mc:Fallback>
                  <p:oleObj name="Prism 9" r:id="rId3" imgW="4346478" imgH="3569507" progId="Prism9.Document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682271" y="1278467"/>
                          <a:ext cx="2428875" cy="19954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" name="Object 2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6536425"/>
                </p:ext>
              </p:extLst>
            </p:nvPr>
          </p:nvGraphicFramePr>
          <p:xfrm>
            <a:off x="1339121" y="4851930"/>
            <a:ext cx="2216150" cy="1573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" name="Prism 9" r:id="rId5" imgW="3966895" imgH="2816649" progId="Prism9.Document">
                    <p:embed/>
                  </p:oleObj>
                </mc:Choice>
                <mc:Fallback>
                  <p:oleObj name="Prism 9" r:id="rId5" imgW="3966895" imgH="2816649" progId="Prism9.Document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39121" y="4851930"/>
                          <a:ext cx="2216150" cy="1573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6" name="Object 2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6195918"/>
                </p:ext>
              </p:extLst>
            </p:nvPr>
          </p:nvGraphicFramePr>
          <p:xfrm>
            <a:off x="3691796" y="4850342"/>
            <a:ext cx="1089025" cy="1431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7" name="Prism 9" r:id="rId7" imgW="1949775" imgH="2560655" progId="Prism9.Document">
                    <p:embed/>
                  </p:oleObj>
                </mc:Choice>
                <mc:Fallback>
                  <p:oleObj name="Prism 9" r:id="rId7" imgW="1949775" imgH="2560655" progId="Prism9.Document">
                    <p:embed/>
                    <p:pic>
                      <p:nvPicPr>
                        <p:cNvPr id="19" name="Object 1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691796" y="4850342"/>
                          <a:ext cx="1089025" cy="1431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" name="Object 2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6584407"/>
                </p:ext>
              </p:extLst>
            </p:nvPr>
          </p:nvGraphicFramePr>
          <p:xfrm>
            <a:off x="1335946" y="6352117"/>
            <a:ext cx="2222500" cy="157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8" name="Prism 9" r:id="rId9" imgW="3976258" imgH="2816649" progId="Prism9.Document">
                    <p:embed/>
                  </p:oleObj>
                </mc:Choice>
                <mc:Fallback>
                  <p:oleObj name="Prism 9" r:id="rId9" imgW="3976258" imgH="2816649" progId="Prism9.Document">
                    <p:embed/>
                    <p:pic>
                      <p:nvPicPr>
                        <p:cNvPr id="20" name="Object 19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335946" y="6352117"/>
                          <a:ext cx="2222500" cy="157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8" name="Object 2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7016770"/>
                </p:ext>
              </p:extLst>
            </p:nvPr>
          </p:nvGraphicFramePr>
          <p:xfrm>
            <a:off x="3690209" y="6352117"/>
            <a:ext cx="1090612" cy="1452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9" name="Prism 9" r:id="rId11" imgW="1953016" imgH="2600260" progId="Prism9.Document">
                    <p:embed/>
                  </p:oleObj>
                </mc:Choice>
                <mc:Fallback>
                  <p:oleObj name="Prism 9" r:id="rId11" imgW="1953016" imgH="2600260" progId="Prism9.Document">
                    <p:embed/>
                    <p:pic>
                      <p:nvPicPr>
                        <p:cNvPr id="21" name="Object 20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690209" y="6352117"/>
                          <a:ext cx="1090612" cy="14525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" name="TextBox 221"/>
            <p:cNvSpPr txBox="1"/>
            <p:nvPr/>
          </p:nvSpPr>
          <p:spPr>
            <a:xfrm>
              <a:off x="3408282" y="1506768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250452" y="1527641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3382083" y="3235010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224252" y="3255883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3408282" y="4752024"/>
              <a:ext cx="202147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1250452" y="4772897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2CBD0287-5632-8EDD-7480-C9E2F5A10DCA}"/>
                </a:ext>
              </a:extLst>
            </p:cNvPr>
            <p:cNvSpPr txBox="1"/>
            <p:nvPr/>
          </p:nvSpPr>
          <p:spPr>
            <a:xfrm>
              <a:off x="1250452" y="6256492"/>
              <a:ext cx="218874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3D993B02-F9F8-89DC-D4F7-70E4ECECCE80}"/>
                </a:ext>
              </a:extLst>
            </p:cNvPr>
            <p:cNvSpPr txBox="1"/>
            <p:nvPr/>
          </p:nvSpPr>
          <p:spPr>
            <a:xfrm>
              <a:off x="3408282" y="6247863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</a:p>
          </p:txBody>
        </p:sp>
        <p:graphicFrame>
          <p:nvGraphicFramePr>
            <p:cNvPr id="230" name="Object 2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0148111"/>
                </p:ext>
              </p:extLst>
            </p:nvPr>
          </p:nvGraphicFramePr>
          <p:xfrm>
            <a:off x="1339121" y="3266017"/>
            <a:ext cx="2217738" cy="167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0" name="Prism 9" r:id="rId13" imgW="3966895" imgH="2995232" progId="Prism9.Document">
                    <p:embed/>
                  </p:oleObj>
                </mc:Choice>
                <mc:Fallback>
                  <p:oleObj name="Prism 9" r:id="rId13" imgW="3966895" imgH="2995232" progId="Prism9.Document">
                    <p:embed/>
                    <p:pic>
                      <p:nvPicPr>
                        <p:cNvPr id="35" name="Object 34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339121" y="3266017"/>
                          <a:ext cx="2217738" cy="1673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1" name="Object 2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7271300"/>
                </p:ext>
              </p:extLst>
            </p:nvPr>
          </p:nvGraphicFramePr>
          <p:xfrm>
            <a:off x="3693384" y="3264430"/>
            <a:ext cx="2487612" cy="144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1" name="Prism 9" r:id="rId15" imgW="4450197" imgH="2586579" progId="Prism9.Document">
                    <p:embed/>
                  </p:oleObj>
                </mc:Choice>
                <mc:Fallback>
                  <p:oleObj name="Prism 9" r:id="rId15" imgW="4450197" imgH="2586579" progId="Prism9.Document">
                    <p:embed/>
                    <p:pic>
                      <p:nvPicPr>
                        <p:cNvPr id="37" name="Object 36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693384" y="3264430"/>
                          <a:ext cx="2487612" cy="1446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2CBD0287-5632-8EDD-7480-C9E2F5A10DCA}"/>
                </a:ext>
              </a:extLst>
            </p:cNvPr>
            <p:cNvSpPr txBox="1"/>
            <p:nvPr/>
          </p:nvSpPr>
          <p:spPr>
            <a:xfrm>
              <a:off x="1249256" y="7790479"/>
              <a:ext cx="166306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3D993B02-F9F8-89DC-D4F7-70E4ECECCE80}"/>
                </a:ext>
              </a:extLst>
            </p:cNvPr>
            <p:cNvSpPr txBox="1"/>
            <p:nvPr/>
          </p:nvSpPr>
          <p:spPr>
            <a:xfrm>
              <a:off x="3407087" y="7781849"/>
              <a:ext cx="19617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4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8887664"/>
                </p:ext>
              </p:extLst>
            </p:nvPr>
          </p:nvGraphicFramePr>
          <p:xfrm>
            <a:off x="1296259" y="8037090"/>
            <a:ext cx="2178050" cy="158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2" name="Prism 9" r:id="rId17" imgW="3875420" imgH="2816649" progId="Prism9.Document">
                    <p:embed/>
                  </p:oleObj>
                </mc:Choice>
                <mc:Fallback>
                  <p:oleObj name="Prism 9" r:id="rId17" imgW="3875420" imgH="2816649" progId="Prism9.Document">
                    <p:embed/>
                    <p:pic>
                      <p:nvPicPr>
                        <p:cNvPr id="258" name="Object 257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1296259" y="8037090"/>
                          <a:ext cx="2178050" cy="15843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4941475"/>
                </p:ext>
              </p:extLst>
            </p:nvPr>
          </p:nvGraphicFramePr>
          <p:xfrm>
            <a:off x="3440971" y="8040265"/>
            <a:ext cx="2214563" cy="159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3" name="Prism 9" r:id="rId19" imgW="3936283" imgH="2836451" progId="Prism9.Document">
                    <p:embed/>
                  </p:oleObj>
                </mc:Choice>
                <mc:Fallback>
                  <p:oleObj name="Prism 9" r:id="rId19" imgW="3936283" imgH="2836451" progId="Prism9.Document">
                    <p:embed/>
                    <p:pic>
                      <p:nvPicPr>
                        <p:cNvPr id="259" name="Object 258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3440971" y="8040265"/>
                          <a:ext cx="2214563" cy="1593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9739859"/>
                </p:ext>
              </p:extLst>
            </p:nvPr>
          </p:nvGraphicFramePr>
          <p:xfrm>
            <a:off x="1156559" y="9750955"/>
            <a:ext cx="2319337" cy="158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4" name="Prism 9" r:id="rId21" imgW="4123914" imgH="2816649" progId="Prism9.Document">
                    <p:embed/>
                  </p:oleObj>
                </mc:Choice>
                <mc:Fallback>
                  <p:oleObj name="Prism 9" r:id="rId21" imgW="4123914" imgH="2816649" progId="Prism9.Document">
                    <p:embed/>
                    <p:pic>
                      <p:nvPicPr>
                        <p:cNvPr id="260" name="Object 259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56559" y="9750955"/>
                          <a:ext cx="2319337" cy="15827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651645"/>
                </p:ext>
              </p:extLst>
            </p:nvPr>
          </p:nvGraphicFramePr>
          <p:xfrm>
            <a:off x="3294921" y="9750955"/>
            <a:ext cx="2298700" cy="1563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5" name="Prism 9" r:id="rId23" imgW="4090421" imgH="2778484" progId="Prism9.Document">
                    <p:embed/>
                  </p:oleObj>
                </mc:Choice>
                <mc:Fallback>
                  <p:oleObj name="Prism 9" r:id="rId23" imgW="4090421" imgH="2778484" progId="Prism9.Document">
                    <p:embed/>
                    <p:pic>
                      <p:nvPicPr>
                        <p:cNvPr id="261" name="Object 260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3294921" y="9750955"/>
                          <a:ext cx="2298700" cy="15636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CBD0287-5632-8EDD-7480-C9E2F5A10DCA}"/>
                </a:ext>
              </a:extLst>
            </p:cNvPr>
            <p:cNvSpPr txBox="1"/>
            <p:nvPr/>
          </p:nvSpPr>
          <p:spPr>
            <a:xfrm>
              <a:off x="1168914" y="9506658"/>
              <a:ext cx="220183" cy="196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D993B02-F9F8-89DC-D4F7-70E4ECECCE80}"/>
                </a:ext>
              </a:extLst>
            </p:cNvPr>
            <p:cNvSpPr txBox="1"/>
            <p:nvPr/>
          </p:nvSpPr>
          <p:spPr>
            <a:xfrm>
              <a:off x="3339652" y="9497977"/>
              <a:ext cx="203357" cy="196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4670364"/>
                </p:ext>
              </p:extLst>
            </p:nvPr>
          </p:nvGraphicFramePr>
          <p:xfrm>
            <a:off x="1339281" y="1677834"/>
            <a:ext cx="2227511" cy="15738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6" name="Prism 10" r:id="rId25" imgW="3977699" imgH="2810528" progId="Prism10.Document">
                    <p:embed/>
                  </p:oleObj>
                </mc:Choice>
                <mc:Fallback>
                  <p:oleObj name="Prism 10" r:id="rId25" imgW="3977699" imgH="2810528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1339281" y="1677834"/>
                          <a:ext cx="2227511" cy="15738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5592</TotalTime>
  <Words>14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9</vt:lpstr>
      <vt:lpstr>Prism 10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22</cp:revision>
  <dcterms:created xsi:type="dcterms:W3CDTF">2022-12-18T22:25:48Z</dcterms:created>
  <dcterms:modified xsi:type="dcterms:W3CDTF">2023-09-01T21:45:24Z</dcterms:modified>
</cp:coreProperties>
</file>